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39E40-E8A3-43D9-8CFF-2644BEFA0C88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98F01-6B5E-44B9-842B-06BBC22FA68E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5E373-A653-47DA-81BF-B1C30C8C52B6}" type="datetimeFigureOut">
              <a:rPr lang="it-IT" smtClean="0"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BB88F-B580-4DE6-82C8-F6DF8D94908B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835696" y="2132856"/>
            <a:ext cx="684076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100" dirty="0" smtClean="0">
                <a:ln w="180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BRAIN</a:t>
            </a:r>
            <a:r>
              <a:rPr lang="it-IT" sz="9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it-IT" sz="9600" b="1" spc="100" dirty="0" smtClean="0">
                <a:ln w="180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TRAINING</a:t>
            </a:r>
            <a:endParaRPr lang="it-IT" sz="9600" b="1" cap="none" spc="100" dirty="0">
              <a:ln w="180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2290" name="Picture 2" descr="http://www.spacegeek.it/wp-content/uploads/2009/07/nds_brain_trai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2666883" cy="2413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sellaDiTesto 5"/>
          <p:cNvSpPr txBox="1"/>
          <p:nvPr/>
        </p:nvSpPr>
        <p:spPr>
          <a:xfrm>
            <a:off x="323528" y="188640"/>
            <a:ext cx="8469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PRESENTAZIONE CONTIENE TRACCE AUDIO!!!!</a:t>
            </a:r>
            <a:endParaRPr lang="it-IT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60648"/>
            <a:ext cx="5581650" cy="3819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4788024" y="5013176"/>
            <a:ext cx="792088" cy="792088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683568" y="5085184"/>
            <a:ext cx="3943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Alessia:</a:t>
            </a:r>
            <a:endParaRPr lang="it-IT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6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60648"/>
            <a:ext cx="5562600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4355976" y="5589240"/>
            <a:ext cx="1008112" cy="980382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95536" y="5733256"/>
            <a:ext cx="3943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Alessia:</a:t>
            </a:r>
            <a:endParaRPr lang="it-IT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7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32656"/>
            <a:ext cx="5619750" cy="4905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4860032" y="5589240"/>
            <a:ext cx="808856" cy="80885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827584" y="5661248"/>
            <a:ext cx="3943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Alessia:</a:t>
            </a:r>
            <a:endParaRPr lang="it-IT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67544" y="5517232"/>
            <a:ext cx="3943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Alessia:</a:t>
            </a:r>
            <a:endParaRPr lang="it-IT" sz="2800" b="1" u="sng" dirty="0"/>
          </a:p>
        </p:txBody>
      </p:sp>
      <p:pic>
        <p:nvPicPr>
          <p:cNvPr id="5" name="Immagine 4" descr="99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04664"/>
            <a:ext cx="6696744" cy="42968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4716016" y="5373216"/>
            <a:ext cx="792088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9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476672"/>
            <a:ext cx="5448300" cy="4486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4644008" y="5589240"/>
            <a:ext cx="792088" cy="792088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539552" y="5661248"/>
            <a:ext cx="3943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Alessia:</a:t>
            </a:r>
            <a:endParaRPr lang="it-IT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1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60648"/>
            <a:ext cx="5610225" cy="4914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4860032" y="5517232"/>
            <a:ext cx="808856" cy="80885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899592" y="5589240"/>
            <a:ext cx="3943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Alessia:</a:t>
            </a:r>
            <a:endParaRPr lang="it-IT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51520" y="2060848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Come avrete notato, Alessia anche per fare le divisioni usa le tabelline, ma è anche da notare il fatto che le operazioni da me inventate non erano particolarmente complicate. Ma ora posso senz’altro essere soddisfatta, ho in qualche modo “realizzato” sulla guida del professor </a:t>
            </a:r>
            <a:r>
              <a:rPr lang="it-IT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Lariccia</a:t>
            </a:r>
            <a:r>
              <a:rPr lang="it-IT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un gioco! E ora chi mi ferma più!! </a:t>
            </a:r>
            <a:r>
              <a:rPr lang="it-IT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</a:t>
            </a:r>
            <a:endParaRPr lang="it-IT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260648"/>
            <a:ext cx="7812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Ecco tutto il testo da inserire nel foglio di </a:t>
            </a:r>
            <a:r>
              <a:rPr lang="it-IT" sz="2400" b="1" dirty="0" err="1" smtClean="0"/>
              <a:t>Iplozero</a:t>
            </a:r>
            <a:r>
              <a:rPr lang="it-IT" sz="2400" b="1" dirty="0" smtClean="0"/>
              <a:t>, necessario alla creazione del </a:t>
            </a:r>
            <a:r>
              <a:rPr lang="it-IT" sz="2400" b="1" dirty="0" err="1" smtClean="0"/>
              <a:t>Brain</a:t>
            </a:r>
            <a:r>
              <a:rPr lang="it-IT" sz="2400" b="1" dirty="0" smtClean="0"/>
              <a:t> Training:</a:t>
            </a:r>
            <a:endParaRPr lang="it-IT" sz="2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95536" y="1556792"/>
            <a:ext cx="696645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per </a:t>
            </a:r>
            <a:r>
              <a:rPr lang="it-IT" dirty="0" err="1"/>
              <a:t>operazioni.definisci</a:t>
            </a:r>
            <a:endParaRPr lang="it-IT" dirty="0"/>
          </a:p>
          <a:p>
            <a:r>
              <a:rPr lang="it-IT" dirty="0" err="1"/>
              <a:t>as</a:t>
            </a:r>
            <a:r>
              <a:rPr lang="it-IT" dirty="0"/>
              <a:t> "op1 [3 2 somma 5]</a:t>
            </a:r>
          </a:p>
          <a:p>
            <a:r>
              <a:rPr lang="it-IT" dirty="0" err="1"/>
              <a:t>as</a:t>
            </a:r>
            <a:r>
              <a:rPr lang="it-IT" dirty="0"/>
              <a:t> "op2 [99 11 divisione 9]</a:t>
            </a:r>
          </a:p>
          <a:p>
            <a:r>
              <a:rPr lang="it-IT" dirty="0" err="1"/>
              <a:t>as</a:t>
            </a:r>
            <a:r>
              <a:rPr lang="it-IT" dirty="0"/>
              <a:t> "op3 [72 3 moltiplicazione 216]</a:t>
            </a:r>
          </a:p>
          <a:p>
            <a:r>
              <a:rPr lang="it-IT" dirty="0" err="1"/>
              <a:t>as</a:t>
            </a:r>
            <a:r>
              <a:rPr lang="it-IT" dirty="0"/>
              <a:t> "op4 [35 5 divisione </a:t>
            </a:r>
            <a:r>
              <a:rPr lang="it-IT" dirty="0" err="1"/>
              <a:t>divisione</a:t>
            </a:r>
            <a:r>
              <a:rPr lang="it-IT" dirty="0"/>
              <a:t> 7]</a:t>
            </a:r>
          </a:p>
          <a:p>
            <a:r>
              <a:rPr lang="it-IT" dirty="0" err="1"/>
              <a:t>as</a:t>
            </a:r>
            <a:r>
              <a:rPr lang="it-IT" dirty="0"/>
              <a:t> "op5 [200 2 moltiplicazione 400]</a:t>
            </a:r>
          </a:p>
          <a:p>
            <a:r>
              <a:rPr lang="it-IT" dirty="0" err="1"/>
              <a:t>as</a:t>
            </a:r>
            <a:r>
              <a:rPr lang="it-IT" dirty="0"/>
              <a:t> "op6 [81 9 divisione 9]</a:t>
            </a:r>
          </a:p>
          <a:p>
            <a:r>
              <a:rPr lang="it-IT" dirty="0" err="1"/>
              <a:t>as</a:t>
            </a:r>
            <a:r>
              <a:rPr lang="it-IT" dirty="0"/>
              <a:t> "op7 [75 5 differenza 70]</a:t>
            </a:r>
          </a:p>
          <a:p>
            <a:r>
              <a:rPr lang="it-IT" dirty="0" err="1"/>
              <a:t>as</a:t>
            </a:r>
            <a:r>
              <a:rPr lang="it-IT" dirty="0"/>
              <a:t> "op8 [100 10 moltiplicazione 1000]</a:t>
            </a:r>
          </a:p>
          <a:p>
            <a:r>
              <a:rPr lang="it-IT" dirty="0" err="1"/>
              <a:t>as</a:t>
            </a:r>
            <a:r>
              <a:rPr lang="it-IT" dirty="0"/>
              <a:t> "op9 [4 9 somma 13]</a:t>
            </a:r>
          </a:p>
          <a:p>
            <a:r>
              <a:rPr lang="it-IT" dirty="0" err="1"/>
              <a:t>as</a:t>
            </a:r>
            <a:r>
              <a:rPr lang="it-IT" dirty="0"/>
              <a:t> "op10 [7 4 moltiplicazione 28]</a:t>
            </a:r>
          </a:p>
          <a:p>
            <a:r>
              <a:rPr lang="it-IT" dirty="0" err="1"/>
              <a:t>as</a:t>
            </a:r>
            <a:r>
              <a:rPr lang="it-IT" dirty="0"/>
              <a:t> "operazioni (lista :op1 :op2 :op3 :op4 :op5 :op6 :op7 :op8 :op9 :op10)</a:t>
            </a:r>
          </a:p>
          <a:p>
            <a:r>
              <a:rPr lang="it-IT" dirty="0"/>
              <a:t> </a:t>
            </a:r>
          </a:p>
          <a:p>
            <a:r>
              <a:rPr lang="it-IT" dirty="0" err="1"/>
              <a:t>as</a:t>
            </a:r>
            <a:r>
              <a:rPr lang="it-IT" dirty="0"/>
              <a:t> "</a:t>
            </a:r>
            <a:r>
              <a:rPr lang="it-IT" dirty="0" err="1"/>
              <a:t>tempo.totale</a:t>
            </a:r>
            <a:r>
              <a:rPr lang="it-IT" dirty="0"/>
              <a:t> 0</a:t>
            </a:r>
          </a:p>
          <a:p>
            <a:r>
              <a:rPr lang="it-IT" dirty="0" err="1"/>
              <a:t>as</a:t>
            </a:r>
            <a:r>
              <a:rPr lang="it-IT" dirty="0"/>
              <a:t> "esatte 0</a:t>
            </a:r>
          </a:p>
          <a:p>
            <a:r>
              <a:rPr lang="it-IT" dirty="0" err="1"/>
              <a:t>as</a:t>
            </a:r>
            <a:r>
              <a:rPr lang="it-IT" dirty="0"/>
              <a:t> "errate 0</a:t>
            </a:r>
          </a:p>
          <a:p>
            <a:r>
              <a:rPr lang="it-IT" dirty="0"/>
              <a:t>fine</a:t>
            </a:r>
          </a:p>
          <a:p>
            <a:r>
              <a:rPr lang="it-IT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9512" y="332656"/>
            <a:ext cx="377584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per </a:t>
            </a:r>
            <a:r>
              <a:rPr lang="it-IT" dirty="0" err="1" smtClean="0"/>
              <a:t>operazioni.esegui</a:t>
            </a:r>
            <a:endParaRPr lang="it-IT" dirty="0" smtClean="0"/>
          </a:p>
          <a:p>
            <a:r>
              <a:rPr lang="it-IT" dirty="0" err="1" smtClean="0"/>
              <a:t>as</a:t>
            </a:r>
            <a:r>
              <a:rPr lang="it-IT" dirty="0" smtClean="0"/>
              <a:t> "</a:t>
            </a:r>
            <a:r>
              <a:rPr lang="it-IT" dirty="0" err="1" smtClean="0"/>
              <a:t>nn</a:t>
            </a:r>
            <a:r>
              <a:rPr lang="it-IT" dirty="0" smtClean="0"/>
              <a:t> conta :operazioni</a:t>
            </a:r>
          </a:p>
          <a:p>
            <a:r>
              <a:rPr lang="it-IT" dirty="0" smtClean="0"/>
              <a:t>ripeti :</a:t>
            </a:r>
            <a:r>
              <a:rPr lang="it-IT" dirty="0" err="1" smtClean="0"/>
              <a:t>nn</a:t>
            </a:r>
            <a:r>
              <a:rPr lang="it-IT" dirty="0" smtClean="0"/>
              <a:t> [</a:t>
            </a:r>
            <a:r>
              <a:rPr lang="it-IT" dirty="0" err="1" smtClean="0"/>
              <a:t>as</a:t>
            </a:r>
            <a:r>
              <a:rPr lang="it-IT" dirty="0" smtClean="0"/>
              <a:t> "n </a:t>
            </a:r>
            <a:r>
              <a:rPr lang="it-IT" dirty="0" err="1" smtClean="0"/>
              <a:t>rip</a:t>
            </a:r>
            <a:r>
              <a:rPr lang="it-IT" dirty="0" smtClean="0"/>
              <a:t> </a:t>
            </a:r>
            <a:r>
              <a:rPr lang="it-IT" dirty="0" err="1" smtClean="0"/>
              <a:t>operazione.esegui</a:t>
            </a:r>
            <a:r>
              <a:rPr lang="it-IT" dirty="0" smtClean="0"/>
              <a:t>]</a:t>
            </a:r>
          </a:p>
          <a:p>
            <a:r>
              <a:rPr lang="it-IT" dirty="0" smtClean="0"/>
              <a:t>fine</a:t>
            </a:r>
          </a:p>
          <a:p>
            <a:r>
              <a:rPr lang="it-IT" dirty="0" smtClean="0"/>
              <a:t> </a:t>
            </a:r>
          </a:p>
          <a:p>
            <a:r>
              <a:rPr lang="it-IT" dirty="0" smtClean="0"/>
              <a:t>per </a:t>
            </a:r>
            <a:r>
              <a:rPr lang="it-IT" dirty="0" err="1" smtClean="0"/>
              <a:t>operazione.definisci</a:t>
            </a:r>
            <a:endParaRPr lang="it-IT" dirty="0" smtClean="0"/>
          </a:p>
          <a:p>
            <a:r>
              <a:rPr lang="it-IT" dirty="0" err="1" smtClean="0"/>
              <a:t>as</a:t>
            </a:r>
            <a:r>
              <a:rPr lang="it-IT" dirty="0" smtClean="0"/>
              <a:t> "operazione </a:t>
            </a:r>
            <a:r>
              <a:rPr lang="it-IT" dirty="0" err="1" smtClean="0"/>
              <a:t>ele</a:t>
            </a:r>
            <a:r>
              <a:rPr lang="it-IT" dirty="0" smtClean="0"/>
              <a:t> :n :operazioni</a:t>
            </a:r>
          </a:p>
          <a:p>
            <a:r>
              <a:rPr lang="it-IT" dirty="0" err="1" smtClean="0"/>
              <a:t>as</a:t>
            </a:r>
            <a:r>
              <a:rPr lang="it-IT" dirty="0" smtClean="0"/>
              <a:t> "op1 </a:t>
            </a:r>
            <a:r>
              <a:rPr lang="it-IT" dirty="0" err="1" smtClean="0"/>
              <a:t>ele</a:t>
            </a:r>
            <a:r>
              <a:rPr lang="it-IT" dirty="0" smtClean="0"/>
              <a:t> 1 :operazione</a:t>
            </a:r>
          </a:p>
          <a:p>
            <a:r>
              <a:rPr lang="it-IT" dirty="0" err="1" smtClean="0"/>
              <a:t>as</a:t>
            </a:r>
            <a:r>
              <a:rPr lang="it-IT" dirty="0" smtClean="0"/>
              <a:t> "op2 </a:t>
            </a:r>
            <a:r>
              <a:rPr lang="it-IT" dirty="0" err="1" smtClean="0"/>
              <a:t>ele</a:t>
            </a:r>
            <a:r>
              <a:rPr lang="it-IT" dirty="0" smtClean="0"/>
              <a:t> 2 :operazione</a:t>
            </a:r>
          </a:p>
          <a:p>
            <a:r>
              <a:rPr lang="it-IT" dirty="0" err="1" smtClean="0"/>
              <a:t>as</a:t>
            </a:r>
            <a:r>
              <a:rPr lang="it-IT" dirty="0" smtClean="0"/>
              <a:t> "op </a:t>
            </a:r>
            <a:r>
              <a:rPr lang="it-IT" dirty="0" err="1" smtClean="0"/>
              <a:t>ele</a:t>
            </a:r>
            <a:r>
              <a:rPr lang="it-IT" dirty="0" smtClean="0"/>
              <a:t> 3 :operazione</a:t>
            </a:r>
          </a:p>
          <a:p>
            <a:r>
              <a:rPr lang="it-IT" dirty="0" err="1" smtClean="0"/>
              <a:t>as</a:t>
            </a:r>
            <a:r>
              <a:rPr lang="it-IT" dirty="0" smtClean="0"/>
              <a:t> "risultato </a:t>
            </a:r>
            <a:r>
              <a:rPr lang="it-IT" dirty="0" err="1" smtClean="0"/>
              <a:t>ele</a:t>
            </a:r>
            <a:r>
              <a:rPr lang="it-IT" dirty="0" smtClean="0"/>
              <a:t> 4 :operazione</a:t>
            </a:r>
          </a:p>
          <a:p>
            <a:r>
              <a:rPr lang="it-IT" dirty="0" smtClean="0"/>
              <a:t>fine</a:t>
            </a:r>
          </a:p>
          <a:p>
            <a:r>
              <a:rPr lang="it-IT" dirty="0" smtClean="0"/>
              <a:t> </a:t>
            </a:r>
          </a:p>
          <a:p>
            <a:r>
              <a:rPr lang="it-IT" dirty="0" smtClean="0"/>
              <a:t>per </a:t>
            </a:r>
            <a:r>
              <a:rPr lang="it-IT" dirty="0" err="1" smtClean="0"/>
              <a:t>operazione.esegui</a:t>
            </a:r>
            <a:endParaRPr lang="it-IT" dirty="0" smtClean="0"/>
          </a:p>
          <a:p>
            <a:r>
              <a:rPr lang="it-IT" dirty="0" err="1" smtClean="0"/>
              <a:t>as</a:t>
            </a:r>
            <a:r>
              <a:rPr lang="it-IT" dirty="0" smtClean="0"/>
              <a:t> "operazione </a:t>
            </a:r>
            <a:r>
              <a:rPr lang="it-IT" dirty="0" err="1" smtClean="0"/>
              <a:t>ele</a:t>
            </a:r>
            <a:r>
              <a:rPr lang="it-IT" dirty="0" smtClean="0"/>
              <a:t> :n :operazioni</a:t>
            </a:r>
          </a:p>
          <a:p>
            <a:r>
              <a:rPr lang="it-IT" dirty="0" err="1" smtClean="0"/>
              <a:t>operazione.definisci</a:t>
            </a:r>
            <a:endParaRPr lang="it-IT" dirty="0" smtClean="0"/>
          </a:p>
          <a:p>
            <a:r>
              <a:rPr lang="it-IT" dirty="0" err="1" smtClean="0"/>
              <a:t>operazione.presenta</a:t>
            </a:r>
            <a:endParaRPr lang="it-IT" dirty="0" smtClean="0"/>
          </a:p>
          <a:p>
            <a:r>
              <a:rPr lang="it-IT" dirty="0" err="1" smtClean="0"/>
              <a:t>operazione.valuta</a:t>
            </a:r>
            <a:endParaRPr lang="it-IT" dirty="0" smtClean="0"/>
          </a:p>
          <a:p>
            <a:r>
              <a:rPr lang="it-IT" dirty="0" smtClean="0"/>
              <a:t>fine</a:t>
            </a:r>
          </a:p>
          <a:p>
            <a:r>
              <a:rPr lang="it-IT" dirty="0" smtClean="0"/>
              <a:t> 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797344" y="188640"/>
            <a:ext cx="5346656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per </a:t>
            </a:r>
            <a:r>
              <a:rPr lang="it-IT" dirty="0" err="1" smtClean="0"/>
              <a:t>operazione.presenta</a:t>
            </a:r>
            <a:endParaRPr lang="it-IT" dirty="0" smtClean="0"/>
          </a:p>
          <a:p>
            <a:r>
              <a:rPr lang="it-IT" dirty="0" smtClean="0"/>
              <a:t>sfondogrigio3</a:t>
            </a:r>
          </a:p>
          <a:p>
            <a:r>
              <a:rPr lang="it-IT" dirty="0" err="1" smtClean="0"/>
              <a:t>cominciaxy</a:t>
            </a:r>
            <a:r>
              <a:rPr lang="it-IT" dirty="0" smtClean="0"/>
              <a:t> -280 280</a:t>
            </a:r>
          </a:p>
          <a:p>
            <a:r>
              <a:rPr lang="it-IT" dirty="0" err="1" smtClean="0"/>
              <a:t>tahoma</a:t>
            </a:r>
            <a:r>
              <a:rPr lang="it-IT" dirty="0" smtClean="0"/>
              <a:t> 40 rosso1</a:t>
            </a:r>
          </a:p>
          <a:p>
            <a:r>
              <a:rPr lang="it-IT" dirty="0" err="1" smtClean="0"/>
              <a:t>scritarta</a:t>
            </a:r>
            <a:r>
              <a:rPr lang="it-IT" dirty="0" smtClean="0"/>
              <a:t> (frase [Operazione numero] :n)</a:t>
            </a:r>
          </a:p>
          <a:p>
            <a:r>
              <a:rPr lang="it-IT" dirty="0" smtClean="0"/>
              <a:t>sotto 50</a:t>
            </a:r>
          </a:p>
          <a:p>
            <a:r>
              <a:rPr lang="it-IT" dirty="0" smtClean="0"/>
              <a:t>spessore 6</a:t>
            </a:r>
          </a:p>
          <a:p>
            <a:r>
              <a:rPr lang="it-IT" dirty="0" err="1" smtClean="0"/>
              <a:t>strisciax</a:t>
            </a:r>
            <a:r>
              <a:rPr lang="it-IT" dirty="0" smtClean="0"/>
              <a:t> 380</a:t>
            </a:r>
          </a:p>
          <a:p>
            <a:r>
              <a:rPr lang="it-IT" dirty="0" err="1" smtClean="0"/>
              <a:t>saltax</a:t>
            </a:r>
            <a:r>
              <a:rPr lang="it-IT" dirty="0" smtClean="0"/>
              <a:t> -380</a:t>
            </a:r>
          </a:p>
          <a:p>
            <a:r>
              <a:rPr lang="it-IT" dirty="0" err="1" smtClean="0"/>
              <a:t>tahoma</a:t>
            </a:r>
            <a:r>
              <a:rPr lang="it-IT" dirty="0" smtClean="0"/>
              <a:t> 28</a:t>
            </a:r>
          </a:p>
          <a:p>
            <a:r>
              <a:rPr lang="it-IT" dirty="0" err="1" smtClean="0"/>
              <a:t>scritarta</a:t>
            </a:r>
            <a:r>
              <a:rPr lang="it-IT" dirty="0" smtClean="0"/>
              <a:t> [Devi eseguire l' operazione indicata qui sotto]</a:t>
            </a:r>
          </a:p>
          <a:p>
            <a:r>
              <a:rPr lang="it-IT" dirty="0" smtClean="0"/>
              <a:t>sotto 50</a:t>
            </a:r>
          </a:p>
          <a:p>
            <a:r>
              <a:rPr lang="it-IT" dirty="0" smtClean="0"/>
              <a:t>verde2 </a:t>
            </a:r>
            <a:r>
              <a:rPr lang="it-IT" dirty="0" err="1" smtClean="0"/>
              <a:t>scritarta</a:t>
            </a:r>
            <a:r>
              <a:rPr lang="it-IT" dirty="0" smtClean="0"/>
              <a:t> :op</a:t>
            </a:r>
          </a:p>
          <a:p>
            <a:r>
              <a:rPr lang="it-IT" dirty="0" smtClean="0"/>
              <a:t>sotto 40</a:t>
            </a:r>
          </a:p>
          <a:p>
            <a:r>
              <a:rPr lang="it-IT" dirty="0" err="1" smtClean="0"/>
              <a:t>strisciax</a:t>
            </a:r>
            <a:r>
              <a:rPr lang="it-IT" dirty="0" smtClean="0"/>
              <a:t> 120</a:t>
            </a:r>
          </a:p>
          <a:p>
            <a:r>
              <a:rPr lang="it-IT" dirty="0" err="1" smtClean="0"/>
              <a:t>strisciax</a:t>
            </a:r>
            <a:r>
              <a:rPr lang="it-IT" dirty="0" smtClean="0"/>
              <a:t> -120</a:t>
            </a:r>
          </a:p>
          <a:p>
            <a:r>
              <a:rPr lang="it-IT" dirty="0" smtClean="0"/>
              <a:t>sotto 10</a:t>
            </a:r>
          </a:p>
          <a:p>
            <a:r>
              <a:rPr lang="it-IT" dirty="0" smtClean="0"/>
              <a:t>verde1 </a:t>
            </a:r>
            <a:r>
              <a:rPr lang="it-IT" dirty="0" err="1" smtClean="0"/>
              <a:t>scritarta</a:t>
            </a:r>
            <a:r>
              <a:rPr lang="it-IT" dirty="0" smtClean="0"/>
              <a:t> :op1</a:t>
            </a:r>
          </a:p>
          <a:p>
            <a:r>
              <a:rPr lang="it-IT" dirty="0" smtClean="0"/>
              <a:t>sotto 50</a:t>
            </a:r>
          </a:p>
          <a:p>
            <a:r>
              <a:rPr lang="it-IT" dirty="0" smtClean="0"/>
              <a:t>verde1 </a:t>
            </a:r>
            <a:r>
              <a:rPr lang="it-IT" dirty="0" err="1" smtClean="0"/>
              <a:t>scritarta</a:t>
            </a:r>
            <a:r>
              <a:rPr lang="it-IT" dirty="0" smtClean="0"/>
              <a:t> :op2</a:t>
            </a:r>
          </a:p>
          <a:p>
            <a:r>
              <a:rPr lang="it-IT" dirty="0" smtClean="0"/>
              <a:t>sotto 50</a:t>
            </a:r>
          </a:p>
          <a:p>
            <a:r>
              <a:rPr lang="it-IT" dirty="0" smtClean="0"/>
              <a:t>blu1</a:t>
            </a:r>
          </a:p>
          <a:p>
            <a:endParaRPr lang="it-IT" dirty="0"/>
          </a:p>
        </p:txBody>
      </p:sp>
      <p:cxnSp>
        <p:nvCxnSpPr>
          <p:cNvPr id="5" name="Connettore 1 4"/>
          <p:cNvCxnSpPr/>
          <p:nvPr/>
        </p:nvCxnSpPr>
        <p:spPr>
          <a:xfrm rot="5400000">
            <a:off x="467544" y="3429000"/>
            <a:ext cx="66247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9512" y="332656"/>
            <a:ext cx="5943935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scritarta</a:t>
            </a:r>
            <a:r>
              <a:rPr lang="it-IT" dirty="0" smtClean="0"/>
              <a:t> [scrivi il risultato nella casella e premi ok]</a:t>
            </a:r>
          </a:p>
          <a:p>
            <a:r>
              <a:rPr lang="it-IT" dirty="0" smtClean="0"/>
              <a:t>fine</a:t>
            </a:r>
          </a:p>
          <a:p>
            <a:r>
              <a:rPr lang="it-IT" dirty="0" smtClean="0"/>
              <a:t> </a:t>
            </a:r>
          </a:p>
          <a:p>
            <a:r>
              <a:rPr lang="it-IT" dirty="0" smtClean="0"/>
              <a:t>per </a:t>
            </a:r>
            <a:r>
              <a:rPr lang="it-IT" dirty="0" err="1" smtClean="0"/>
              <a:t>operazione.valuta</a:t>
            </a:r>
            <a:endParaRPr lang="it-IT" dirty="0" smtClean="0"/>
          </a:p>
          <a:p>
            <a:r>
              <a:rPr lang="it-IT" dirty="0" err="1" smtClean="0"/>
              <a:t>astempo</a:t>
            </a:r>
            <a:r>
              <a:rPr lang="it-IT" dirty="0" smtClean="0"/>
              <a:t> 0</a:t>
            </a:r>
          </a:p>
          <a:p>
            <a:r>
              <a:rPr lang="it-IT" dirty="0" err="1" smtClean="0"/>
              <a:t>as</a:t>
            </a:r>
            <a:r>
              <a:rPr lang="it-IT" dirty="0" smtClean="0"/>
              <a:t> "risposta </a:t>
            </a:r>
            <a:r>
              <a:rPr lang="it-IT" dirty="0" err="1" smtClean="0"/>
              <a:t>leggiparola</a:t>
            </a:r>
            <a:endParaRPr lang="it-IT" dirty="0" smtClean="0"/>
          </a:p>
          <a:p>
            <a:r>
              <a:rPr lang="it-IT" dirty="0" err="1" smtClean="0"/>
              <a:t>cominciaxy</a:t>
            </a:r>
            <a:r>
              <a:rPr lang="it-IT" dirty="0" smtClean="0"/>
              <a:t> -280 -130</a:t>
            </a:r>
          </a:p>
          <a:p>
            <a:r>
              <a:rPr lang="it-IT" dirty="0" err="1" smtClean="0"/>
              <a:t>tahoma</a:t>
            </a:r>
            <a:r>
              <a:rPr lang="it-IT" dirty="0" smtClean="0"/>
              <a:t> 28</a:t>
            </a:r>
          </a:p>
          <a:p>
            <a:r>
              <a:rPr lang="it-IT" dirty="0" smtClean="0"/>
              <a:t>verifica uguale? :risultato :risposta</a:t>
            </a:r>
          </a:p>
          <a:p>
            <a:r>
              <a:rPr lang="it-IT" dirty="0" smtClean="0"/>
              <a:t>blu3</a:t>
            </a:r>
          </a:p>
          <a:p>
            <a:r>
              <a:rPr lang="it-IT" dirty="0" err="1" smtClean="0"/>
              <a:t>se_vero</a:t>
            </a:r>
            <a:r>
              <a:rPr lang="it-IT" dirty="0" smtClean="0"/>
              <a:t> [verde1 </a:t>
            </a:r>
            <a:r>
              <a:rPr lang="it-IT" dirty="0" err="1" smtClean="0"/>
              <a:t>scritarta</a:t>
            </a:r>
            <a:r>
              <a:rPr lang="it-IT" dirty="0" smtClean="0"/>
              <a:t> [Esatto] </a:t>
            </a:r>
            <a:r>
              <a:rPr lang="it-IT" dirty="0" err="1" smtClean="0"/>
              <a:t>as</a:t>
            </a:r>
            <a:r>
              <a:rPr lang="it-IT" dirty="0" smtClean="0"/>
              <a:t> "esatte somma :esatte 1]</a:t>
            </a:r>
          </a:p>
          <a:p>
            <a:r>
              <a:rPr lang="it-IT" dirty="0" err="1" smtClean="0"/>
              <a:t>se_falso</a:t>
            </a:r>
            <a:r>
              <a:rPr lang="it-IT" dirty="0" smtClean="0"/>
              <a:t> [rosso1 </a:t>
            </a:r>
            <a:r>
              <a:rPr lang="it-IT" dirty="0" err="1" smtClean="0"/>
              <a:t>scritarta</a:t>
            </a:r>
            <a:r>
              <a:rPr lang="it-IT" dirty="0" smtClean="0"/>
              <a:t> [Errato] </a:t>
            </a:r>
            <a:r>
              <a:rPr lang="it-IT" dirty="0" err="1" smtClean="0"/>
              <a:t>as</a:t>
            </a:r>
            <a:r>
              <a:rPr lang="it-IT" dirty="0" smtClean="0"/>
              <a:t> "errate somma :errate 1]</a:t>
            </a:r>
          </a:p>
          <a:p>
            <a:r>
              <a:rPr lang="it-IT" dirty="0" err="1" smtClean="0"/>
              <a:t>saltay</a:t>
            </a:r>
            <a:r>
              <a:rPr lang="it-IT" dirty="0" smtClean="0"/>
              <a:t> -40</a:t>
            </a:r>
          </a:p>
          <a:p>
            <a:r>
              <a:rPr lang="it-IT" dirty="0" err="1" smtClean="0"/>
              <a:t>as</a:t>
            </a:r>
            <a:r>
              <a:rPr lang="it-IT" dirty="0" smtClean="0"/>
              <a:t> "tempo1 quoziente tempo 1000</a:t>
            </a:r>
          </a:p>
          <a:p>
            <a:r>
              <a:rPr lang="it-IT" dirty="0" err="1" smtClean="0"/>
              <a:t>as</a:t>
            </a:r>
            <a:r>
              <a:rPr lang="it-IT" dirty="0" smtClean="0"/>
              <a:t> "</a:t>
            </a:r>
            <a:r>
              <a:rPr lang="it-IT" dirty="0" err="1" smtClean="0"/>
              <a:t>tempo.totale</a:t>
            </a:r>
            <a:r>
              <a:rPr lang="it-IT" dirty="0" smtClean="0"/>
              <a:t> somma :</a:t>
            </a:r>
            <a:r>
              <a:rPr lang="it-IT" dirty="0" err="1" smtClean="0"/>
              <a:t>tempo.totale</a:t>
            </a:r>
            <a:r>
              <a:rPr lang="it-IT" dirty="0" smtClean="0"/>
              <a:t> :tempo1</a:t>
            </a:r>
          </a:p>
          <a:p>
            <a:r>
              <a:rPr lang="it-IT" dirty="0" err="1" smtClean="0"/>
              <a:t>scritarta</a:t>
            </a:r>
            <a:r>
              <a:rPr lang="it-IT" dirty="0" smtClean="0"/>
              <a:t> (frase [Ci hai messo] :tempo1 "secondi)</a:t>
            </a:r>
          </a:p>
          <a:p>
            <a:r>
              <a:rPr lang="it-IT" dirty="0" smtClean="0"/>
              <a:t>aspetta 500</a:t>
            </a:r>
          </a:p>
          <a:p>
            <a:r>
              <a:rPr lang="it-IT" dirty="0" smtClean="0"/>
              <a:t>sotto 40</a:t>
            </a:r>
          </a:p>
          <a:p>
            <a:r>
              <a:rPr lang="it-IT" dirty="0" smtClean="0"/>
              <a:t>se minore? :n :</a:t>
            </a:r>
            <a:r>
              <a:rPr lang="it-IT" dirty="0" err="1" smtClean="0"/>
              <a:t>nn</a:t>
            </a:r>
            <a:r>
              <a:rPr lang="it-IT" dirty="0" smtClean="0"/>
              <a:t> [</a:t>
            </a:r>
            <a:r>
              <a:rPr lang="it-IT" dirty="0" err="1" smtClean="0"/>
              <a:t>scritarta</a:t>
            </a:r>
            <a:r>
              <a:rPr lang="it-IT" dirty="0" smtClean="0"/>
              <a:t> [... passiamo alla prossima!]]</a:t>
            </a:r>
          </a:p>
          <a:p>
            <a:r>
              <a:rPr lang="it-IT" dirty="0" err="1" smtClean="0"/>
              <a:t>tarta.primo.piano</a:t>
            </a:r>
            <a:endParaRPr lang="it-IT" dirty="0" smtClean="0"/>
          </a:p>
          <a:p>
            <a:r>
              <a:rPr lang="it-IT" dirty="0" smtClean="0"/>
              <a:t>fine</a:t>
            </a:r>
          </a:p>
          <a:p>
            <a:r>
              <a:rPr lang="it-IT" dirty="0" smtClean="0"/>
              <a:t>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1268760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Oggi, 13 dicembre 2010 abbiamo provato a creare un “gioco” che ha le medesime caratteristiche del “</a:t>
            </a:r>
            <a:r>
              <a:rPr lang="it-IT" sz="2400" b="1" dirty="0" err="1" smtClean="0"/>
              <a:t>brain</a:t>
            </a:r>
            <a:r>
              <a:rPr lang="it-IT" sz="2400" b="1" dirty="0" smtClean="0"/>
              <a:t> training” ideato per </a:t>
            </a:r>
            <a:r>
              <a:rPr lang="it-IT" sz="2400" b="1" dirty="0" err="1" smtClean="0"/>
              <a:t>nintendo</a:t>
            </a:r>
            <a:r>
              <a:rPr lang="it-IT" sz="2400" b="1" dirty="0" smtClean="0"/>
              <a:t> DS. </a:t>
            </a:r>
          </a:p>
          <a:p>
            <a:pPr algn="ctr"/>
            <a:r>
              <a:rPr lang="it-IT" sz="2400" b="1" dirty="0" smtClean="0"/>
              <a:t>Il professore ci ha dato un testo guida da copiare ed incollare nel foglio di </a:t>
            </a:r>
            <a:r>
              <a:rPr lang="it-IT" sz="2400" b="1" dirty="0" err="1" smtClean="0"/>
              <a:t>Iplozero</a:t>
            </a:r>
            <a:r>
              <a:rPr lang="it-IT" sz="2400" b="1" dirty="0" smtClean="0"/>
              <a:t>, dopodiché ci siamo divertite a modificare il testo in alcuni punti per creare noi il gioco. </a:t>
            </a:r>
            <a:endParaRPr lang="it-IT" sz="2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187624" y="422108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Ora vi spiegherò come abbiamo fatto!</a:t>
            </a:r>
            <a:endParaRPr lang="it-IT" sz="2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1520" y="188640"/>
            <a:ext cx="73448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per </a:t>
            </a:r>
            <a:r>
              <a:rPr lang="it-IT" dirty="0" err="1" smtClean="0"/>
              <a:t>operazioni.concludi</a:t>
            </a:r>
            <a:endParaRPr lang="it-IT" dirty="0" smtClean="0"/>
          </a:p>
          <a:p>
            <a:r>
              <a:rPr lang="it-IT" dirty="0" smtClean="0"/>
              <a:t>giallo1</a:t>
            </a:r>
          </a:p>
          <a:p>
            <a:r>
              <a:rPr lang="it-IT" dirty="0" err="1" smtClean="0"/>
              <a:t>tahoma</a:t>
            </a:r>
            <a:r>
              <a:rPr lang="it-IT" dirty="0" smtClean="0"/>
              <a:t> 15</a:t>
            </a:r>
          </a:p>
          <a:p>
            <a:r>
              <a:rPr lang="it-IT" dirty="0" err="1" smtClean="0"/>
              <a:t>scritarta</a:t>
            </a:r>
            <a:r>
              <a:rPr lang="it-IT" dirty="0" smtClean="0"/>
              <a:t> (frase [il tempo totale impiegato c di] :</a:t>
            </a:r>
            <a:r>
              <a:rPr lang="it-IT" dirty="0" err="1" smtClean="0"/>
              <a:t>tempo.totale</a:t>
            </a:r>
            <a:r>
              <a:rPr lang="it-IT" dirty="0" smtClean="0"/>
              <a:t> "secondi)</a:t>
            </a:r>
          </a:p>
          <a:p>
            <a:r>
              <a:rPr lang="it-IT" dirty="0" smtClean="0"/>
              <a:t>sotto 16</a:t>
            </a:r>
          </a:p>
          <a:p>
            <a:r>
              <a:rPr lang="it-IT" dirty="0" err="1" smtClean="0"/>
              <a:t>scritarta</a:t>
            </a:r>
            <a:r>
              <a:rPr lang="it-IT" dirty="0" smtClean="0"/>
              <a:t> (frase [risposte esatte] :</a:t>
            </a:r>
            <a:r>
              <a:rPr lang="it-IT" dirty="0" err="1" smtClean="0"/>
              <a:t>esatte</a:t>
            </a:r>
            <a:r>
              <a:rPr lang="it-IT" dirty="0" smtClean="0"/>
              <a:t>)</a:t>
            </a:r>
          </a:p>
          <a:p>
            <a:r>
              <a:rPr lang="it-IT" dirty="0" smtClean="0"/>
              <a:t>sotto 16</a:t>
            </a:r>
          </a:p>
          <a:p>
            <a:r>
              <a:rPr lang="it-IT" dirty="0" err="1" smtClean="0"/>
              <a:t>scritarta</a:t>
            </a:r>
            <a:r>
              <a:rPr lang="it-IT" dirty="0" smtClean="0"/>
              <a:t> (frase [risposte errate] :</a:t>
            </a:r>
            <a:r>
              <a:rPr lang="it-IT" dirty="0" err="1" smtClean="0"/>
              <a:t>errate</a:t>
            </a:r>
            <a:r>
              <a:rPr lang="it-IT" dirty="0" smtClean="0"/>
              <a:t>)</a:t>
            </a:r>
          </a:p>
          <a:p>
            <a:r>
              <a:rPr lang="it-IT" dirty="0" smtClean="0"/>
              <a:t>sotto 16</a:t>
            </a:r>
          </a:p>
          <a:p>
            <a:r>
              <a:rPr lang="it-IT" dirty="0" err="1" smtClean="0"/>
              <a:t>as</a:t>
            </a:r>
            <a:r>
              <a:rPr lang="it-IT" dirty="0" smtClean="0"/>
              <a:t> "risposte somma :errate :esatte</a:t>
            </a:r>
          </a:p>
          <a:p>
            <a:r>
              <a:rPr lang="it-IT" dirty="0" err="1" smtClean="0"/>
              <a:t>as</a:t>
            </a:r>
            <a:r>
              <a:rPr lang="it-IT" dirty="0" smtClean="0"/>
              <a:t> "</a:t>
            </a:r>
            <a:r>
              <a:rPr lang="it-IT" dirty="0" err="1" smtClean="0"/>
              <a:t>percentuale.errori</a:t>
            </a:r>
            <a:r>
              <a:rPr lang="it-IT" dirty="0" smtClean="0"/>
              <a:t> prodotto 100 quoziente :errate :risposte</a:t>
            </a:r>
          </a:p>
          <a:p>
            <a:r>
              <a:rPr lang="it-IT" dirty="0" err="1" smtClean="0"/>
              <a:t>scritarta</a:t>
            </a:r>
            <a:r>
              <a:rPr lang="it-IT" dirty="0" smtClean="0"/>
              <a:t> (frase [percentuale errori] :</a:t>
            </a:r>
            <a:r>
              <a:rPr lang="it-IT" dirty="0" err="1" smtClean="0"/>
              <a:t>percentuale.errori</a:t>
            </a:r>
            <a:r>
              <a:rPr lang="it-IT" dirty="0" smtClean="0"/>
              <a:t>)</a:t>
            </a:r>
          </a:p>
          <a:p>
            <a:r>
              <a:rPr lang="it-IT" dirty="0" err="1" smtClean="0"/>
              <a:t>nastarta</a:t>
            </a:r>
            <a:endParaRPr lang="it-IT" dirty="0" smtClean="0"/>
          </a:p>
          <a:p>
            <a:r>
              <a:rPr lang="it-IT" dirty="0" err="1" smtClean="0"/>
              <a:t>tarta.primo.piano</a:t>
            </a:r>
            <a:endParaRPr lang="it-IT" dirty="0" smtClean="0"/>
          </a:p>
          <a:p>
            <a:r>
              <a:rPr lang="it-IT" dirty="0" smtClean="0"/>
              <a:t>fine</a:t>
            </a:r>
          </a:p>
          <a:p>
            <a:r>
              <a:rPr lang="it-IT" dirty="0" smtClean="0"/>
              <a:t> </a:t>
            </a: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860032" y="3718679"/>
            <a:ext cx="339952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ta</a:t>
            </a:r>
            <a:endParaRPr lang="it-IT" dirty="0" smtClean="0"/>
          </a:p>
          <a:p>
            <a:r>
              <a:rPr lang="it-IT" dirty="0" smtClean="0"/>
              <a:t>sfondopanna3 </a:t>
            </a:r>
            <a:r>
              <a:rPr lang="it-IT" dirty="0" err="1" smtClean="0"/>
              <a:t>tahoma</a:t>
            </a:r>
            <a:r>
              <a:rPr lang="it-IT" dirty="0" smtClean="0"/>
              <a:t> 48</a:t>
            </a:r>
          </a:p>
          <a:p>
            <a:r>
              <a:rPr lang="it-IT" dirty="0" err="1" smtClean="0"/>
              <a:t>cominciaxy</a:t>
            </a:r>
            <a:r>
              <a:rPr lang="it-IT" dirty="0" smtClean="0"/>
              <a:t> -280 280 blu1</a:t>
            </a:r>
          </a:p>
          <a:p>
            <a:r>
              <a:rPr lang="it-IT" dirty="0" err="1" smtClean="0"/>
              <a:t>scritarta</a:t>
            </a:r>
            <a:r>
              <a:rPr lang="it-IT" dirty="0" smtClean="0"/>
              <a:t> [Esercizi di </a:t>
            </a:r>
            <a:r>
              <a:rPr lang="it-IT" dirty="0" err="1" smtClean="0"/>
              <a:t>Brain</a:t>
            </a:r>
            <a:r>
              <a:rPr lang="it-IT" dirty="0" smtClean="0"/>
              <a:t> Training]</a:t>
            </a:r>
          </a:p>
          <a:p>
            <a:r>
              <a:rPr lang="it-IT" dirty="0" err="1" smtClean="0"/>
              <a:t>saltaxy</a:t>
            </a:r>
            <a:r>
              <a:rPr lang="it-IT" dirty="0" smtClean="0"/>
              <a:t> -1 1 blu3</a:t>
            </a:r>
          </a:p>
          <a:p>
            <a:r>
              <a:rPr lang="it-IT" dirty="0" err="1" smtClean="0"/>
              <a:t>scritarta</a:t>
            </a:r>
            <a:r>
              <a:rPr lang="it-IT" dirty="0" smtClean="0"/>
              <a:t> [Esercizi di </a:t>
            </a:r>
            <a:r>
              <a:rPr lang="it-IT" dirty="0" err="1" smtClean="0"/>
              <a:t>Brain</a:t>
            </a:r>
            <a:r>
              <a:rPr lang="it-IT" dirty="0" smtClean="0"/>
              <a:t> Training]</a:t>
            </a:r>
          </a:p>
          <a:p>
            <a:r>
              <a:rPr lang="it-IT" dirty="0" smtClean="0"/>
              <a:t>aspetta 2000</a:t>
            </a:r>
          </a:p>
          <a:p>
            <a:r>
              <a:rPr lang="it-IT" dirty="0" err="1" smtClean="0"/>
              <a:t>operazioni.definisci</a:t>
            </a:r>
            <a:endParaRPr lang="it-IT" dirty="0" smtClean="0"/>
          </a:p>
          <a:p>
            <a:r>
              <a:rPr lang="it-IT" dirty="0" err="1" smtClean="0"/>
              <a:t>operazioni.esegui</a:t>
            </a:r>
            <a:endParaRPr lang="it-IT" dirty="0" smtClean="0"/>
          </a:p>
          <a:p>
            <a:r>
              <a:rPr lang="it-IT" dirty="0" err="1" smtClean="0"/>
              <a:t>operazioni.concludi</a:t>
            </a:r>
            <a:endParaRPr lang="it-IT" dirty="0" smtClean="0"/>
          </a:p>
          <a:p>
            <a:endParaRPr lang="it-IT" dirty="0"/>
          </a:p>
        </p:txBody>
      </p:sp>
      <p:cxnSp>
        <p:nvCxnSpPr>
          <p:cNvPr id="6" name="Connettore 1 5"/>
          <p:cNvCxnSpPr/>
          <p:nvPr/>
        </p:nvCxnSpPr>
        <p:spPr>
          <a:xfrm rot="5400000" flipH="1" flipV="1">
            <a:off x="2843808" y="5229200"/>
            <a:ext cx="28803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4572000" y="3717032"/>
            <a:ext cx="352839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44008" y="980728"/>
            <a:ext cx="424847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 divertitevi anche voi a creare dei </a:t>
            </a:r>
            <a:r>
              <a:rPr lang="it-IT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Training con </a:t>
            </a:r>
            <a:r>
              <a:rPr lang="it-IT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Iplozero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allenate le nostre menti!!!</a:t>
            </a:r>
          </a:p>
          <a:p>
            <a:endParaRPr lang="it-IT" dirty="0"/>
          </a:p>
          <a:p>
            <a:pPr algn="ctr"/>
            <a:r>
              <a:rPr lang="it-IT" sz="2800" b="1" dirty="0" smtClean="0"/>
              <a:t>Grazie a </a:t>
            </a:r>
            <a:r>
              <a:rPr lang="it-IT" sz="2800" b="1" dirty="0" err="1" smtClean="0"/>
              <a:t>box.net</a:t>
            </a:r>
            <a:r>
              <a:rPr lang="it-IT" sz="2800" b="1" dirty="0" smtClean="0"/>
              <a:t> e al blog che ho creato, un giorno potrò certamente </a:t>
            </a:r>
            <a:r>
              <a:rPr lang="it-IT" sz="2800" b="1" dirty="0" err="1" smtClean="0"/>
              <a:t>riesplorare</a:t>
            </a:r>
            <a:r>
              <a:rPr lang="it-IT" sz="2800" b="1" dirty="0" smtClean="0"/>
              <a:t> tutti questi miei lavori e potrò così riproporli ai miei ragazzi!</a:t>
            </a:r>
            <a:endParaRPr lang="it-IT" sz="2800" b="1" dirty="0"/>
          </a:p>
        </p:txBody>
      </p:sp>
      <p:pic>
        <p:nvPicPr>
          <p:cNvPr id="20482" name="Picture 2" descr="http://www.blogscienze.com/wp-content/uploads/2008/03/brain-training-ginnastica-cervello-fitness-nintendo-brain-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3810000" cy="4591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1520" y="692696"/>
            <a:ext cx="396044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prof ci ha dato un testo iniziale che noi, come già vi ho detto, abbiamo incollato nel foglio di </a:t>
            </a:r>
            <a:r>
              <a:rPr lang="it-IT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Iplozero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 poi dare il comando “esegui tutto”…</a:t>
            </a:r>
          </a:p>
          <a:p>
            <a:pPr algn="ctr"/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ecco che parte il gioco: una serie di operazioni alle quali noi dobbiamo rispondere nel minor tempo possibile dando il risultato </a:t>
            </a:r>
            <a:r>
              <a:rPr lang="it-IT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corretto…</a:t>
            </a:r>
            <a:endParaRPr lang="it-IT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Questo è il mio verdetto:</a:t>
            </a:r>
          </a:p>
          <a:p>
            <a:pPr algn="ctr"/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  <a:endParaRPr lang="it-IT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it-IT" dirty="0"/>
          </a:p>
          <a:p>
            <a:pPr algn="ctr"/>
            <a:endParaRPr lang="it-IT" dirty="0"/>
          </a:p>
        </p:txBody>
      </p:sp>
      <p:pic>
        <p:nvPicPr>
          <p:cNvPr id="3" name="Immagine 2" descr="immagin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764704"/>
            <a:ext cx="4630924" cy="4650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7545" y="476672"/>
            <a:ext cx="82809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avrete notato … ho sbagliato un’operazione! Volete sapere perché?</a:t>
            </a:r>
          </a:p>
          <a:p>
            <a:pPr algn="ctr"/>
            <a:r>
              <a:rPr lang="it-IT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Ammetto … non ho dato ascolto al professore e mi sono fatta prendere dalla voglia di fare … così in sbaglio ho inserito nuovamente la parola “divisione” dove già c’era, di conseguenza anche se il risultato era esatto, il gioco non lo riconosceva come vero.</a:t>
            </a:r>
            <a:endParaRPr lang="it-IT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magine 2" descr="Immagine14bix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221088"/>
            <a:ext cx="6107128" cy="474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3" y="548680"/>
            <a:ext cx="82809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 smtClean="0"/>
              <a:t>Ora vi mostrerò le varie fasi del gioco... Con le operazioni rielaborate dalla sottoscritta </a:t>
            </a:r>
            <a:r>
              <a:rPr lang="it-IT" sz="2400" i="1" dirty="0" smtClean="0">
                <a:sym typeface="Wingdings" pitchFamily="2" charset="2"/>
              </a:rPr>
              <a:t></a:t>
            </a:r>
          </a:p>
          <a:p>
            <a:endParaRPr lang="it-IT" dirty="0" smtClean="0">
              <a:sym typeface="Wingdings" pitchFamily="2" charset="2"/>
            </a:endParaRPr>
          </a:p>
          <a:p>
            <a:pPr algn="ctr"/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Inoltre vi descriverò i ragionamenti effettuati ad alta voce … da Alessia, la mia cuginetta di 13 anni alla quale ho sottoposto il gioco appena tornata a casa:</a:t>
            </a:r>
            <a:endParaRPr lang="it-IT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043608" y="4725144"/>
            <a:ext cx="7055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Possiamo </a:t>
            </a:r>
            <a:r>
              <a:rPr lang="it-IT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cominciare…</a:t>
            </a:r>
            <a:endParaRPr lang="it-IT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899592" y="3356992"/>
            <a:ext cx="3979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LE SLIDES CONTENGONO TRACCE AUDIO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26064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S:  “Oggi ho provato a “creare un gioco” che vorrei sottoporti, è molto simile al </a:t>
            </a:r>
            <a:r>
              <a:rPr lang="it-IT" dirty="0" err="1" smtClean="0"/>
              <a:t>brain</a:t>
            </a:r>
            <a:r>
              <a:rPr lang="it-IT" dirty="0" smtClean="0"/>
              <a:t> </a:t>
            </a:r>
          </a:p>
          <a:p>
            <a:r>
              <a:rPr lang="it-IT" dirty="0"/>
              <a:t> </a:t>
            </a:r>
            <a:r>
              <a:rPr lang="it-IT" dirty="0" smtClean="0"/>
              <a:t>     training che usi sul tuo </a:t>
            </a:r>
            <a:r>
              <a:rPr lang="it-IT" dirty="0" err="1" smtClean="0"/>
              <a:t>nintendo</a:t>
            </a:r>
            <a:r>
              <a:rPr lang="it-IT" dirty="0" smtClean="0"/>
              <a:t>, però avrei bisogno di sentire i tuoi ragionamenti</a:t>
            </a:r>
          </a:p>
          <a:p>
            <a:r>
              <a:rPr lang="it-IT" dirty="0"/>
              <a:t> </a:t>
            </a:r>
            <a:r>
              <a:rPr lang="it-IT" dirty="0" smtClean="0"/>
              <a:t>     ad alta voce, grazie”</a:t>
            </a:r>
            <a:endParaRPr lang="it-IT" dirty="0"/>
          </a:p>
        </p:txBody>
      </p:sp>
      <p:pic>
        <p:nvPicPr>
          <p:cNvPr id="5" name="Immagine 4" descr="Immagine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196752"/>
            <a:ext cx="4384526" cy="44068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5292080" y="5733256"/>
            <a:ext cx="864096" cy="864096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259632" y="5805264"/>
            <a:ext cx="3943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Alessia:</a:t>
            </a:r>
            <a:endParaRPr lang="it-IT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88640"/>
            <a:ext cx="5619750" cy="4438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4644008" y="5013176"/>
            <a:ext cx="1008112" cy="1008112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11560" y="5157192"/>
            <a:ext cx="3943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Alessia:</a:t>
            </a:r>
            <a:endParaRPr lang="it-IT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260648"/>
            <a:ext cx="5667375" cy="5210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4499992" y="5661248"/>
            <a:ext cx="792088" cy="79208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39552" y="5733256"/>
            <a:ext cx="3855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</a:t>
            </a:r>
            <a:r>
              <a:rPr lang="it-IT" sz="2800" b="1" u="sng" dirty="0" err="1" smtClean="0"/>
              <a:t>Alessa</a:t>
            </a:r>
            <a:r>
              <a:rPr lang="it-IT" sz="2800" b="1" u="sng" dirty="0" smtClean="0"/>
              <a:t>:</a:t>
            </a:r>
            <a:endParaRPr lang="it-IT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4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916832"/>
            <a:ext cx="5562600" cy="4505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Segnale acust. registr.">
            <a:hlinkClick r:id="" action="ppaction://media"/>
          </p:cNvPr>
          <p:cNvPicPr>
            <a:picLocks noRot="1" noChangeAspect="1"/>
          </p:cNvPicPr>
          <p:nvPr>
            <a:wavAudioFile r:embed="rId1" name="Segnale acust. registr."/>
          </p:nvPr>
        </p:nvPicPr>
        <p:blipFill>
          <a:blip r:embed="rId4" cstate="print"/>
          <a:stretch>
            <a:fillRect/>
          </a:stretch>
        </p:blipFill>
        <p:spPr>
          <a:xfrm>
            <a:off x="5004048" y="908720"/>
            <a:ext cx="864096" cy="86409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827584" y="980728"/>
            <a:ext cx="3943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smtClean="0"/>
              <a:t>Ragionamento di Alessia:</a:t>
            </a:r>
            <a:endParaRPr lang="it-IT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959</Words>
  <Application>Microsoft Office PowerPoint</Application>
  <PresentationFormat>Presentazione su schermo (4:3)</PresentationFormat>
  <Paragraphs>144</Paragraphs>
  <Slides>21</Slides>
  <Notes>0</Notes>
  <HiddenSlides>0</HiddenSlides>
  <MMClips>10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Pietro Zardoni</dc:creator>
  <cp:lastModifiedBy>Pietro Zardoni</cp:lastModifiedBy>
  <cp:revision>9</cp:revision>
  <dcterms:created xsi:type="dcterms:W3CDTF">2010-12-13T16:03:40Z</dcterms:created>
  <dcterms:modified xsi:type="dcterms:W3CDTF">2010-12-13T17:30:59Z</dcterms:modified>
</cp:coreProperties>
</file>